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9" r:id="rId3"/>
    <p:sldId id="257" r:id="rId4"/>
    <p:sldId id="259" r:id="rId5"/>
    <p:sldId id="265" r:id="rId6"/>
    <p:sldId id="266" r:id="rId7"/>
    <p:sldId id="276" r:id="rId8"/>
    <p:sldId id="273" r:id="rId9"/>
    <p:sldId id="274" r:id="rId10"/>
    <p:sldId id="275" r:id="rId11"/>
    <p:sldId id="263" r:id="rId12"/>
    <p:sldId id="278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6283" autoAdjust="0"/>
  </p:normalViewPr>
  <p:slideViewPr>
    <p:cSldViewPr>
      <p:cViewPr varScale="1">
        <p:scale>
          <a:sx n="65" d="100"/>
          <a:sy n="65" d="100"/>
        </p:scale>
        <p:origin x="-96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93A15-5D3B-479B-9F68-41FFB870AF3D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41D98-C84D-4738-9D3F-C32875D68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6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8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4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2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8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7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5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8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5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6F378-2077-4301-A486-70F477617407}" type="datetimeFigureOut">
              <a:rPr lang="en-US" smtClean="0"/>
              <a:t>24/10/2016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0CBD7-A83D-41B3-A90F-B346C1298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7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35" y="0"/>
            <a:ext cx="9144000" cy="684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1944" y="409911"/>
            <a:ext cx="53869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B0F0"/>
                </a:solidFill>
              </a:rPr>
              <a:t>Phòng</a:t>
            </a:r>
            <a:r>
              <a:rPr lang="en-US" sz="3200" b="1" dirty="0" smtClean="0">
                <a:solidFill>
                  <a:srgbClr val="00B0F0"/>
                </a:solidFill>
              </a:rPr>
              <a:t> GD&amp;ĐT </a:t>
            </a:r>
            <a:r>
              <a:rPr lang="en-US" sz="3200" b="1" dirty="0" err="1" smtClean="0">
                <a:solidFill>
                  <a:srgbClr val="00B0F0"/>
                </a:solidFill>
              </a:rPr>
              <a:t>Quận</a:t>
            </a:r>
            <a:r>
              <a:rPr lang="en-US" sz="3200" b="1" dirty="0" smtClean="0">
                <a:solidFill>
                  <a:srgbClr val="00B0F0"/>
                </a:solidFill>
              </a:rPr>
              <a:t> Long </a:t>
            </a:r>
            <a:r>
              <a:rPr lang="en-US" sz="3200" b="1" dirty="0" err="1" smtClean="0">
                <a:solidFill>
                  <a:srgbClr val="00B0F0"/>
                </a:solidFill>
              </a:rPr>
              <a:t>Biên</a:t>
            </a:r>
            <a:endParaRPr lang="en-US" sz="3200" b="1" dirty="0" smtClean="0">
              <a:solidFill>
                <a:srgbClr val="00B0F0"/>
              </a:solidFill>
            </a:endParaRPr>
          </a:p>
          <a:p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      </a:t>
            </a:r>
            <a:r>
              <a:rPr lang="en-US" sz="3200" b="1" dirty="0" err="1" smtClean="0">
                <a:solidFill>
                  <a:srgbClr val="00B0F0"/>
                </a:solidFill>
              </a:rPr>
              <a:t>Trường</a:t>
            </a:r>
            <a:r>
              <a:rPr lang="en-US" sz="3200" b="1" dirty="0" smtClean="0">
                <a:solidFill>
                  <a:srgbClr val="00B0F0"/>
                </a:solidFill>
              </a:rPr>
              <a:t> MN </a:t>
            </a:r>
            <a:r>
              <a:rPr lang="en-US" sz="3200" b="1" dirty="0" err="1" smtClean="0">
                <a:solidFill>
                  <a:srgbClr val="00B0F0"/>
                </a:solidFill>
              </a:rPr>
              <a:t>Việt</a:t>
            </a:r>
            <a:r>
              <a:rPr lang="en-US" sz="3200" b="1" dirty="0" smtClean="0">
                <a:solidFill>
                  <a:srgbClr val="00B0F0"/>
                </a:solidFill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</a:rPr>
              <a:t>Hưng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2452807"/>
            <a:ext cx="72346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</a:rPr>
              <a:t>Đề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Tài</a:t>
            </a:r>
            <a:r>
              <a:rPr lang="en-US" sz="3600" b="1" dirty="0" smtClean="0">
                <a:solidFill>
                  <a:srgbClr val="00B0F0"/>
                </a:solidFill>
              </a:rPr>
              <a:t>: </a:t>
            </a:r>
            <a:r>
              <a:rPr lang="en-US" sz="3600" b="1" dirty="0" err="1" smtClean="0">
                <a:solidFill>
                  <a:srgbClr val="00B0F0"/>
                </a:solidFill>
              </a:rPr>
              <a:t>Trò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chuyện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về</a:t>
            </a:r>
            <a:r>
              <a:rPr lang="en-US" sz="3600" b="1" dirty="0" smtClean="0">
                <a:solidFill>
                  <a:srgbClr val="00B0F0"/>
                </a:solidFill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</a:rPr>
              <a:t>ngày</a:t>
            </a:r>
            <a:r>
              <a:rPr lang="en-US" sz="3600" b="1" dirty="0" smtClean="0">
                <a:solidFill>
                  <a:srgbClr val="00B0F0"/>
                </a:solidFill>
              </a:rPr>
              <a:t> 20/10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          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Đỗ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Linh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My Documents\Downloads\be-mam-non-tu-tay-lam-banh-bo-hoa-tang-me-ngay-2010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2747"/>
            <a:ext cx="3795087" cy="252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6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-5892"/>
            <a:ext cx="788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3:Vào </a:t>
            </a:r>
            <a:r>
              <a:rPr lang="en-US" sz="3200" b="1" dirty="0" err="1" smtClean="0">
                <a:solidFill>
                  <a:srgbClr val="0070C0"/>
                </a:solidFill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</a:rPr>
              <a:t> 20/10 </a:t>
            </a:r>
            <a:r>
              <a:rPr lang="en-US" sz="3200" b="1" dirty="0" err="1" smtClean="0">
                <a:solidFill>
                  <a:srgbClr val="0070C0"/>
                </a:solidFill>
              </a:rPr>
              <a:t>những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hoạt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động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nào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diễn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ra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4053348"/>
            <a:ext cx="2788023" cy="280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053348"/>
            <a:ext cx="3056778" cy="28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77" y="4053348"/>
            <a:ext cx="3200399" cy="280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-0.2088 C -2.77778E-6 -0.30255 0.10625 -0.41759 0.19288 -0.41759 L 0.38577 -0.41759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úa bông hồng tặng mẹ và c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8565987" y="6426401"/>
            <a:ext cx="533400" cy="397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644" y="1771973"/>
            <a:ext cx="83077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Múa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hát</a:t>
            </a:r>
            <a:r>
              <a:rPr lang="en-US" sz="4400" b="1" dirty="0" smtClean="0">
                <a:solidFill>
                  <a:srgbClr val="002060"/>
                </a:solidFill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</a:rPr>
              <a:t>Bông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hồng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tặng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cô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6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600200"/>
            <a:ext cx="7884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Trò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chơi</a:t>
            </a:r>
            <a:r>
              <a:rPr lang="en-US" sz="4400" b="1" dirty="0" smtClean="0">
                <a:solidFill>
                  <a:srgbClr val="0070C0"/>
                </a:solidFill>
              </a:rPr>
              <a:t>: </a:t>
            </a:r>
            <a:r>
              <a:rPr lang="en-US" sz="4400" b="1" dirty="0" err="1" smtClean="0">
                <a:solidFill>
                  <a:srgbClr val="0070C0"/>
                </a:solidFill>
              </a:rPr>
              <a:t>Làm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thiệp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cắm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hoa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smtClean="0">
                <a:solidFill>
                  <a:srgbClr val="0070C0"/>
                </a:solidFill>
              </a:rPr>
              <a:t>   </a:t>
            </a:r>
            <a:r>
              <a:rPr lang="en-US" sz="4400" b="1" dirty="0" err="1" smtClean="0">
                <a:solidFill>
                  <a:srgbClr val="0070C0"/>
                </a:solidFill>
              </a:rPr>
              <a:t>tặng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bà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mẹ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cô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gái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4" name="MeYeuNhe-YenTrang-YenNhi_3m7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 Minh Rat Vui - Be Bao 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304800"/>
            <a:ext cx="609600" cy="6096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8" y="0"/>
            <a:ext cx="9164938" cy="686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3118" y="2317520"/>
            <a:ext cx="7198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</a:rPr>
              <a:t> : </a:t>
            </a:r>
            <a:r>
              <a:rPr lang="en-US" sz="6000" b="1" dirty="0" err="1" smtClean="0">
                <a:solidFill>
                  <a:srgbClr val="FF0000"/>
                </a:solidFill>
              </a:rPr>
              <a:t>Nhà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mình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rất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vui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My Documents\Downloads\bang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" y="38100"/>
            <a:ext cx="4557316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My Documents\Downloads\49441f4a42dc1c2dae46efffb6926b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18617"/>
            <a:ext cx="4572000" cy="35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My Documents\Downloads\nhung-co-giao-noi-bat-nhu-hotgirl-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86161"/>
            <a:ext cx="457806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My Documents\Downloads\IMG_2935-89a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23" y="3633627"/>
            <a:ext cx="4572000" cy="321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53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My Documents\Downloads\qtpn2011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402"/>
            <a:ext cx="4635328" cy="36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y Documents\Downloads\thực hành nấu ă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38" y="-33757"/>
            <a:ext cx="4471562" cy="37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ết quả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91" y="3574499"/>
            <a:ext cx="4536582" cy="349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" y="3574499"/>
            <a:ext cx="4568536" cy="34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6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My Documents\Downloads\1(23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199" cy="34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My Documents\Downloads\goi-y-tang-qua-83-tuyet-voi-cho-me-bai-cho-11h-6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9842"/>
            <a:ext cx="4869873" cy="34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y Documents\Downloads\be-mam-non-tu-tay-lam-banh-bo-hoa-tang-me-ngay-2010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" y="3456863"/>
            <a:ext cx="4274191" cy="340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04" y="3456864"/>
            <a:ext cx="4825096" cy="339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0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"/>
            <a:ext cx="9137073" cy="68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My Documents\Downloads\mon-qua-tang-m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7" y="1"/>
            <a:ext cx="4861935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 Documents\Downloads\01-mua-hat-ngay-khai-gi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3" y="9841"/>
            <a:ext cx="4309390" cy="357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y Documents\Downloads\11083868-NHH_17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978"/>
            <a:ext cx="4286250" cy="32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54" y="3589339"/>
            <a:ext cx="4819146" cy="326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2999" y="2971800"/>
            <a:ext cx="72131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gửi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lời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chúc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mừng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tới</a:t>
            </a:r>
            <a:endParaRPr lang="en-US" sz="4400" b="1" dirty="0" smtClean="0">
              <a:solidFill>
                <a:srgbClr val="002060"/>
              </a:solidFill>
            </a:endParaRPr>
          </a:p>
          <a:p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r>
              <a:rPr lang="en-US" sz="4400" b="1" dirty="0" err="1" smtClean="0">
                <a:solidFill>
                  <a:srgbClr val="002060"/>
                </a:solidFill>
              </a:rPr>
              <a:t>bà</a:t>
            </a:r>
            <a:r>
              <a:rPr lang="en-US" sz="4400" b="1" dirty="0" smtClean="0">
                <a:solidFill>
                  <a:srgbClr val="002060"/>
                </a:solidFill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</a:rPr>
              <a:t>, </a:t>
            </a:r>
            <a:r>
              <a:rPr lang="en-US" sz="4400" b="1" dirty="0" err="1" smtClean="0">
                <a:solidFill>
                  <a:srgbClr val="002060"/>
                </a:solidFill>
              </a:rPr>
              <a:t>cô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và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bạn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gái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0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-5892"/>
            <a:ext cx="788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</a:rPr>
              <a:t>Ngày</a:t>
            </a:r>
            <a:r>
              <a:rPr lang="en-US" sz="3200" b="1" dirty="0">
                <a:solidFill>
                  <a:srgbClr val="0070C0"/>
                </a:solidFill>
              </a:rPr>
              <a:t> 20/10 </a:t>
            </a:r>
            <a:r>
              <a:rPr lang="en-US" sz="3200" b="1" dirty="0" err="1">
                <a:solidFill>
                  <a:srgbClr val="0070C0"/>
                </a:solidFill>
              </a:rPr>
              <a:t>là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ngày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lễ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tôn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vinh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ai</a:t>
            </a:r>
            <a:r>
              <a:rPr lang="en-US" sz="3200" b="1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4" name="Picture 3" descr="D:\My Documents\Downloads\49441f4a42dc1c2dae46efffb6926b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65136"/>
            <a:ext cx="2819401" cy="28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65136"/>
            <a:ext cx="2961678" cy="291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79" y="3965136"/>
            <a:ext cx="3362921" cy="292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4 -0.18912 L 0.01614 -0.34468 C 0.01614 -0.41505 0.11909 -0.50023 0.20364 -0.50023 L 0.39114 -0.50023 " pathEditMode="relative" rAng="0" ptsTypes="FfFF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1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-5892"/>
            <a:ext cx="788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V</a:t>
            </a:r>
            <a:r>
              <a:rPr lang="en-US" sz="3200" b="1" dirty="0" err="1" smtClean="0">
                <a:solidFill>
                  <a:srgbClr val="0070C0"/>
                </a:solidFill>
              </a:rPr>
              <a:t>ào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</a:rPr>
              <a:t> 20/10 </a:t>
            </a:r>
            <a:r>
              <a:rPr lang="en-US" sz="3200" b="1" dirty="0" err="1" smtClean="0">
                <a:solidFill>
                  <a:srgbClr val="0070C0"/>
                </a:solidFill>
              </a:rPr>
              <a:t>chúng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mình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thường</a:t>
            </a:r>
            <a:r>
              <a:rPr lang="en-US" sz="3200" b="1" dirty="0" smtClean="0">
                <a:solidFill>
                  <a:srgbClr val="0070C0"/>
                </a:solidFill>
              </a:rPr>
              <a:t>  </a:t>
            </a:r>
            <a:r>
              <a:rPr lang="en-US" sz="3200" b="1" dirty="0" err="1" smtClean="0">
                <a:solidFill>
                  <a:srgbClr val="0070C0"/>
                </a:solidFill>
              </a:rPr>
              <a:t>tặng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gì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bà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mẹ</a:t>
            </a:r>
            <a:r>
              <a:rPr lang="en-US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</a:rPr>
              <a:t>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8194" name="Picture 2" descr="Kết quả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053348"/>
            <a:ext cx="3056778" cy="28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80" y="4038600"/>
            <a:ext cx="2874679" cy="287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177" y="4053348"/>
            <a:ext cx="3262907" cy="284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9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17245 L 0.00469 -0.4224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30&quot;&gt;&lt;property id=&quot;20148&quot; value=&quot;5&quot;/&gt;&lt;property id=&quot;20300&quot; value=&quot;Slide 4&quot;/&gt;&lt;property id=&quot;20307&quot; value=&quot;259&quot;/&gt;&lt;/object&gt;&lt;object type=&quot;3&quot; unique_id=&quot;10084&quot;&gt;&lt;property id=&quot;20148&quot; value=&quot;5&quot;/&gt;&lt;property id=&quot;20300&quot; value=&quot;Slide 11&quot;/&gt;&lt;property id=&quot;20307&quot; value=&quot;263&quot;/&gt;&lt;/object&gt;&lt;object type=&quot;3&quot; unique_id=&quot;10135&quot;&gt;&lt;property id=&quot;20148&quot; value=&quot;5&quot;/&gt;&lt;property id=&quot;20300&quot; value=&quot;Slide 5&quot;/&gt;&lt;property id=&quot;20307&quot; value=&quot;265&quot;/&gt;&lt;/object&gt;&lt;object type=&quot;3&quot; unique_id=&quot;10136&quot;&gt;&lt;property id=&quot;20148&quot; value=&quot;5&quot;/&gt;&lt;property id=&quot;20300&quot; value=&quot;Slide 6&quot;/&gt;&lt;property id=&quot;20307&quot; value=&quot;266&quot;/&gt;&lt;/object&gt;&lt;object type=&quot;3&quot; unique_id=&quot;10224&quot;&gt;&lt;property id=&quot;20148&quot; value=&quot;5&quot;/&gt;&lt;property id=&quot;20300&quot; value=&quot;Slide 2&quot;/&gt;&lt;property id=&quot;20307&quot; value=&quot;269&quot;/&gt;&lt;/object&gt;&lt;object type=&quot;3&quot; unique_id=&quot;10292&quot;&gt;&lt;property id=&quot;20148&quot; value=&quot;5&quot;/&gt;&lt;property id=&quot;20300&quot; value=&quot;Slide 8&quot;/&gt;&lt;property id=&quot;20307&quot; value=&quot;273&quot;/&gt;&lt;/object&gt;&lt;object type=&quot;3&quot; unique_id=&quot;10293&quot;&gt;&lt;property id=&quot;20148&quot; value=&quot;5&quot;/&gt;&lt;property id=&quot;20300&quot; value=&quot;Slide 9&quot;/&gt;&lt;property id=&quot;20307&quot; value=&quot;274&quot;/&gt;&lt;/object&gt;&lt;object type=&quot;3&quot; unique_id=&quot;10294&quot;&gt;&lt;property id=&quot;20148&quot; value=&quot;5&quot;/&gt;&lt;property id=&quot;20300&quot; value=&quot;Slide 10&quot;/&gt;&lt;property id=&quot;20307&quot; value=&quot;275&quot;/&gt;&lt;/object&gt;&lt;object type=&quot;3&quot; unique_id=&quot;10337&quot;&gt;&lt;property id=&quot;20148&quot; value=&quot;5&quot;/&gt;&lt;property id=&quot;20300&quot; value=&quot;Slide 7&quot;/&gt;&lt;property id=&quot;20307&quot; value=&quot;276&quot;/&gt;&lt;/object&gt;&lt;object type=&quot;3&quot; unique_id=&quot;10380&quot;&gt;&lt;property id=&quot;20148&quot; value=&quot;5&quot;/&gt;&lt;property id=&quot;20300&quot; value=&quot;Slide 12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122</Words>
  <Application>Microsoft Office PowerPoint</Application>
  <PresentationFormat>On-screen Show (4:3)</PresentationFormat>
  <Paragraphs>16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Nguyen Bien Cuong</cp:lastModifiedBy>
  <cp:revision>47</cp:revision>
  <dcterms:created xsi:type="dcterms:W3CDTF">2016-10-18T07:36:59Z</dcterms:created>
  <dcterms:modified xsi:type="dcterms:W3CDTF">2016-10-24T08:15:24Z</dcterms:modified>
</cp:coreProperties>
</file>